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8" r:id="rId2"/>
    <p:sldId id="269" r:id="rId3"/>
    <p:sldId id="296" r:id="rId4"/>
    <p:sldId id="297" r:id="rId5"/>
    <p:sldId id="29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75"/>
    <p:restoredTop sz="90923"/>
  </p:normalViewPr>
  <p:slideViewPr>
    <p:cSldViewPr>
      <p:cViewPr varScale="1">
        <p:scale>
          <a:sx n="86" d="100"/>
          <a:sy n="86" d="100"/>
        </p:scale>
        <p:origin x="216" y="6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683A5-7270-4926-9866-6062756648F6}" type="datetimeFigureOut">
              <a:rPr lang="en-US" smtClean="0"/>
              <a:t>10/4/20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98B63-3E73-48BB-9F73-5863272E3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7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D21DEC-53A7-4E2D-A87C-622361EDAB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18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507700-72A1-42FE-A040-1B705DF966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14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DA21E-CF63-471B-88ED-EA074328DC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67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F2E6A7-5655-4DCC-B4AB-8FD65B4864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755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BBDBB4-BD5E-4A60-979B-70EE75B2D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579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EF007-CD90-4630-9695-1691E40528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14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98AEA-BB19-4775-964E-5D27B9925B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26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318C8-6441-40F0-80EF-C7E005F165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54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AA4611-3D54-4F6E-9503-A6BFD0E2A3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89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424F8-5D0C-4201-BFAF-F81B7D1109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163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7DBAB9-5492-499B-B6DD-DE987F9FAD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20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CEAA07A-8F66-4FD5-92AB-8B42CDDC73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50" y="2133600"/>
            <a:ext cx="363855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762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500" y="280333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1. Calculate the distance the 65.0-kg baseball player slides, given that his initial speed is 6.00 m/s and the force of friction against him is a constant 450 N. </a:t>
            </a:r>
            <a:br>
              <a:rPr lang="en-US" altLang="en-US" sz="4800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altLang="en-US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a) Using energy considerations  b) Using kinematic equations</a:t>
            </a:r>
            <a:endParaRPr lang="en-US" altLang="en-US" sz="800" dirty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en-US" altLang="en-US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</a:t>
            </a:r>
            <a:endParaRPr lang="en-US" alt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569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Gymnast on a Trampoline</a:t>
            </a:r>
            <a:b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1" name="Picture 5" descr="fig06_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28" y="3124200"/>
            <a:ext cx="4435475" cy="322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342900" y="1044476"/>
            <a:ext cx="8610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A gymnast springs vertically upward from a trampoline. The gymnast leaves the trampoline at a height of 1.20 m and reaches a maximum height of 4.80 m before falling back down. All heights are measured with respect to the ground. Ignoring air resistance, determine the initial speed </a:t>
            </a:r>
            <a:r>
              <a:rPr lang="en-US" altLang="en-US" i="1" dirty="0"/>
              <a:t>v</a:t>
            </a:r>
            <a:r>
              <a:rPr lang="en-US" altLang="en-US" baseline="-25000" dirty="0"/>
              <a:t>0</a:t>
            </a:r>
            <a:r>
              <a:rPr lang="en-US" altLang="en-US" dirty="0"/>
              <a:t> with which the gymnast leaves the trampoline.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46112" y="76200"/>
            <a:ext cx="7772400" cy="1143000"/>
          </a:xfrm>
        </p:spPr>
        <p:txBody>
          <a:bodyPr/>
          <a:lstStyle/>
          <a:p>
            <a:r>
              <a:rPr lang="en-US" b="1" dirty="0">
                <a:solidFill>
                  <a:srgbClr val="CE1029"/>
                </a:solidFill>
                <a:latin typeface="Arial" charset="0"/>
                <a:cs typeface="Arial" charset="0"/>
              </a:rPr>
              <a:t>A Daredevil Motorcyclist</a:t>
            </a:r>
          </a:p>
        </p:txBody>
      </p:sp>
      <p:pic>
        <p:nvPicPr>
          <p:cNvPr id="13317" name="Picture 5" descr="fig06_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14" y="1219200"/>
            <a:ext cx="3578225" cy="2057400"/>
          </a:xfrm>
          <a:prstGeom prst="rect">
            <a:avLst/>
          </a:prstGeom>
          <a:noFill/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890610" y="1113725"/>
            <a:ext cx="525339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 motorcyclist is trying to leap across the canyon shown in Figure by driving horizontally off the cliff at a speed of 38.0 m/s. Ignoring air resistance, find the speed with which the cycle strikes the ground on the other side.</a:t>
            </a:r>
          </a:p>
        </p:txBody>
      </p:sp>
    </p:spTree>
    <p:extLst>
      <p:ext uri="{BB962C8B-B14F-4D97-AF65-F5344CB8AC3E}">
        <p14:creationId xmlns:p14="http://schemas.microsoft.com/office/powerpoint/2010/main" val="96313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 b="1" dirty="0">
                <a:solidFill>
                  <a:srgbClr val="CE1029"/>
                </a:solidFill>
                <a:latin typeface="Arial" charset="0"/>
                <a:cs typeface="Arial" charset="0"/>
              </a:rPr>
              <a:t>Roller Coaster (Ideal) </a:t>
            </a:r>
          </a:p>
        </p:txBody>
      </p:sp>
      <p:pic>
        <p:nvPicPr>
          <p:cNvPr id="17413" name="Picture 5" descr="np00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14600"/>
            <a:ext cx="1817688" cy="2593975"/>
          </a:xfrm>
          <a:prstGeom prst="rect">
            <a:avLst/>
          </a:prstGeom>
          <a:noFill/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62000" y="1146748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The ride includes a vertical drop of 93.5 m. The coaster has a speed of 3.0 m/s at the top of the drop. Neglect </a:t>
            </a:r>
            <a:r>
              <a:rPr lang="en-US" dirty="0">
                <a:solidFill>
                  <a:srgbClr val="008000"/>
                </a:solidFill>
                <a:cs typeface="Times New Roman" pitchFamily="18" charset="0"/>
              </a:rPr>
              <a:t>friction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and find the speed of the riders at the bottom.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342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783216" cy="1143000"/>
          </a:xfrm>
        </p:spPr>
        <p:txBody>
          <a:bodyPr/>
          <a:lstStyle/>
          <a:p>
            <a:r>
              <a:rPr lang="en-US" b="1" dirty="0">
                <a:solidFill>
                  <a:srgbClr val="009999"/>
                </a:solidFill>
                <a:latin typeface="Arial" charset="0"/>
                <a:cs typeface="Arial" charset="0"/>
              </a:rPr>
              <a:t>Non-conservative Forces and the Work–Energy Theorem</a:t>
            </a:r>
            <a:r>
              <a:rPr lang="en-US" b="1" dirty="0">
                <a:solidFill>
                  <a:srgbClr val="CE1029"/>
                </a:solidFill>
                <a:latin typeface="Arial" charset="0"/>
                <a:cs typeface="Arial" charset="0"/>
              </a:rPr>
              <a:t> </a:t>
            </a:r>
            <a:br>
              <a:rPr lang="en-US" b="1" dirty="0">
                <a:solidFill>
                  <a:srgbClr val="CE1029"/>
                </a:solidFill>
                <a:latin typeface="Arial" charset="0"/>
                <a:cs typeface="Arial" charset="0"/>
              </a:rPr>
            </a:br>
            <a:endParaRPr lang="en-US" b="1" dirty="0">
              <a:solidFill>
                <a:srgbClr val="CE1029"/>
              </a:solidFill>
              <a:latin typeface="Arial" charset="0"/>
              <a:cs typeface="Aria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744" y="1337023"/>
            <a:ext cx="878321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In the roller coaster example, we ignored </a:t>
            </a:r>
            <a:r>
              <a:rPr lang="en-US" dirty="0">
                <a:solidFill>
                  <a:srgbClr val="008000"/>
                </a:solidFill>
                <a:cs typeface="Times New Roman" pitchFamily="18" charset="0"/>
              </a:rPr>
              <a:t>non-conservative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forces, such as </a:t>
            </a:r>
            <a:r>
              <a:rPr lang="en-US" dirty="0">
                <a:solidFill>
                  <a:srgbClr val="008000"/>
                </a:solidFill>
                <a:cs typeface="Times New Roman" pitchFamily="18" charset="0"/>
              </a:rPr>
              <a:t>friction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. In reality, however, such forces are present when the roller coaster descends. The actual speed of the riders at the bottom is 41.0 m/s. Assuming again that the coaster has a speed of 3.0 m/s at the top, find the </a:t>
            </a:r>
            <a:r>
              <a:rPr lang="en-US" dirty="0">
                <a:solidFill>
                  <a:srgbClr val="008000"/>
                </a:solidFill>
                <a:cs typeface="Times New Roman" pitchFamily="18" charset="0"/>
              </a:rPr>
              <a:t>work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done by non-conservative forces on a 55.0-kg rider during the descent.  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pic>
        <p:nvPicPr>
          <p:cNvPr id="4" name="Picture 5" descr="np00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58380"/>
            <a:ext cx="1817688" cy="2593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5321618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292</Words>
  <Application>Microsoft Macintosh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Default Design</vt:lpstr>
      <vt:lpstr>PowerPoint Presentation</vt:lpstr>
      <vt:lpstr>A Gymnast on a Trampoline </vt:lpstr>
      <vt:lpstr>A Daredevil Motorcyclist</vt:lpstr>
      <vt:lpstr>Roller Coaster (Ideal) </vt:lpstr>
      <vt:lpstr>Non-conservative Forces and the Work–Energy Theorem  </vt:lpstr>
    </vt:vector>
  </TitlesOfParts>
  <Company>Winthrop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Chapter-6 Work and Energy</dc:title>
  <dc:creator>visitor</dc:creator>
  <cp:lastModifiedBy>Maheswaranathan, Ponn</cp:lastModifiedBy>
  <cp:revision>37</cp:revision>
  <dcterms:created xsi:type="dcterms:W3CDTF">2003-09-30T15:17:20Z</dcterms:created>
  <dcterms:modified xsi:type="dcterms:W3CDTF">2020-10-05T00:18:46Z</dcterms:modified>
</cp:coreProperties>
</file>